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86FD4-8FD8-4E65-A7DB-4771C3F1A129}" type="datetimeFigureOut">
              <a:rPr lang="en-GB" smtClean="0"/>
              <a:t>19/06/2017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43834-FCB1-48FF-93A3-4D7D34A178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7199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86FD4-8FD8-4E65-A7DB-4771C3F1A129}" type="datetimeFigureOut">
              <a:rPr lang="en-GB" smtClean="0"/>
              <a:t>19/06/2017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43834-FCB1-48FF-93A3-4D7D34A178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2001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86FD4-8FD8-4E65-A7DB-4771C3F1A129}" type="datetimeFigureOut">
              <a:rPr lang="en-GB" smtClean="0"/>
              <a:t>19/06/2017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43834-FCB1-48FF-93A3-4D7D34A178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5627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86FD4-8FD8-4E65-A7DB-4771C3F1A129}" type="datetimeFigureOut">
              <a:rPr lang="en-GB" smtClean="0"/>
              <a:t>19/06/2017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43834-FCB1-48FF-93A3-4D7D34A178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7001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86FD4-8FD8-4E65-A7DB-4771C3F1A129}" type="datetimeFigureOut">
              <a:rPr lang="en-GB" smtClean="0"/>
              <a:t>19/06/2017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43834-FCB1-48FF-93A3-4D7D34A178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2150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86FD4-8FD8-4E65-A7DB-4771C3F1A129}" type="datetimeFigureOut">
              <a:rPr lang="en-GB" smtClean="0"/>
              <a:t>19/06/2017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43834-FCB1-48FF-93A3-4D7D34A178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7597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86FD4-8FD8-4E65-A7DB-4771C3F1A129}" type="datetimeFigureOut">
              <a:rPr lang="en-GB" smtClean="0"/>
              <a:t>19/06/2017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43834-FCB1-48FF-93A3-4D7D34A178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3233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86FD4-8FD8-4E65-A7DB-4771C3F1A129}" type="datetimeFigureOut">
              <a:rPr lang="en-GB" smtClean="0"/>
              <a:t>19/06/2017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43834-FCB1-48FF-93A3-4D7D34A178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219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86FD4-8FD8-4E65-A7DB-4771C3F1A129}" type="datetimeFigureOut">
              <a:rPr lang="en-GB" smtClean="0"/>
              <a:t>19/06/2017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43834-FCB1-48FF-93A3-4D7D34A178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6389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86FD4-8FD8-4E65-A7DB-4771C3F1A129}" type="datetimeFigureOut">
              <a:rPr lang="en-GB" smtClean="0"/>
              <a:t>19/06/2017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43834-FCB1-48FF-93A3-4D7D34A178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7624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86FD4-8FD8-4E65-A7DB-4771C3F1A129}" type="datetimeFigureOut">
              <a:rPr lang="en-GB" smtClean="0"/>
              <a:t>19/06/2017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43834-FCB1-48FF-93A3-4D7D34A178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8769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86FD4-8FD8-4E65-A7DB-4771C3F1A129}" type="datetimeFigureOut">
              <a:rPr lang="en-GB" smtClean="0"/>
              <a:t>19/06/2017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D43834-FCB1-48FF-93A3-4D7D34A178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982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77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14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9734" y="-1"/>
            <a:ext cx="12311734" cy="6881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44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85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7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19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Myerscough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Marczak, James</dc:creator>
  <cp:lastModifiedBy>Marczak, James</cp:lastModifiedBy>
  <cp:revision>1</cp:revision>
  <dcterms:created xsi:type="dcterms:W3CDTF">2017-06-19T13:18:30Z</dcterms:created>
  <dcterms:modified xsi:type="dcterms:W3CDTF">2017-06-19T13:22:57Z</dcterms:modified>
</cp:coreProperties>
</file>